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20"/>
  </p:notesMasterIdLst>
  <p:sldIdLst>
    <p:sldId id="256" r:id="rId4"/>
    <p:sldId id="258" r:id="rId5"/>
    <p:sldId id="278" r:id="rId6"/>
    <p:sldId id="259" r:id="rId7"/>
    <p:sldId id="264" r:id="rId8"/>
    <p:sldId id="266" r:id="rId9"/>
    <p:sldId id="270" r:id="rId10"/>
    <p:sldId id="268" r:id="rId11"/>
    <p:sldId id="275" r:id="rId12"/>
    <p:sldId id="272" r:id="rId13"/>
    <p:sldId id="271" r:id="rId14"/>
    <p:sldId id="274" r:id="rId15"/>
    <p:sldId id="265" r:id="rId16"/>
    <p:sldId id="262" r:id="rId17"/>
    <p:sldId id="277" r:id="rId18"/>
    <p:sldId id="279" r:id="rId19"/>
  </p:sldIdLst>
  <p:sldSz cx="12192000" cy="6858000"/>
  <p:notesSz cx="6858000" cy="9144000"/>
  <p:embeddedFontLst>
    <p:embeddedFont>
      <p:font typeface="Arial Nova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Garamond" panose="02020404030301010803" pitchFamily="18" charset="0"/>
      <p:regular r:id="rId29"/>
      <p:bold r:id="rId30"/>
      <p:italic r:id="rId31"/>
      <p:boldItalic r:id="rId32"/>
    </p:embeddedFont>
    <p:embeddedFont>
      <p:font typeface="Sorts Mill Goudy" panose="020B0604020202020204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6893C2-4E60-4077-8EBE-B3303C65AA7C}" v="21" dt="2020-10-09T21:00:00.5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720" autoAdjust="0"/>
  </p:normalViewPr>
  <p:slideViewPr>
    <p:cSldViewPr snapToGrid="0">
      <p:cViewPr varScale="1">
        <p:scale>
          <a:sx n="62" d="100"/>
          <a:sy n="62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5/10/relationships/revisionInfo" Target="revisionInfo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nny Dao" userId="b28ef7ad5a8b53ec" providerId="LiveId" clId="{B96893C2-4E60-4077-8EBE-B3303C65AA7C}"/>
    <pc:docChg chg="undo custSel addSld delSld modSld sldOrd">
      <pc:chgData name="Kenny Dao" userId="b28ef7ad5a8b53ec" providerId="LiveId" clId="{B96893C2-4E60-4077-8EBE-B3303C65AA7C}" dt="2020-10-09T21:19:55.524" v="1690" actId="20577"/>
      <pc:docMkLst>
        <pc:docMk/>
      </pc:docMkLst>
      <pc:sldChg chg="del">
        <pc:chgData name="Kenny Dao" userId="b28ef7ad5a8b53ec" providerId="LiveId" clId="{B96893C2-4E60-4077-8EBE-B3303C65AA7C}" dt="2020-10-09T08:47:02.610" v="168" actId="47"/>
        <pc:sldMkLst>
          <pc:docMk/>
          <pc:sldMk cId="0" sldId="257"/>
        </pc:sldMkLst>
      </pc:sldChg>
      <pc:sldChg chg="del ord">
        <pc:chgData name="Kenny Dao" userId="b28ef7ad5a8b53ec" providerId="LiveId" clId="{B96893C2-4E60-4077-8EBE-B3303C65AA7C}" dt="2020-10-09T08:30:35.297" v="156" actId="47"/>
        <pc:sldMkLst>
          <pc:docMk/>
          <pc:sldMk cId="1598208568" sldId="263"/>
        </pc:sldMkLst>
      </pc:sldChg>
      <pc:sldChg chg="addSp delSp modSp mod">
        <pc:chgData name="Kenny Dao" userId="b28ef7ad5a8b53ec" providerId="LiveId" clId="{B96893C2-4E60-4077-8EBE-B3303C65AA7C}" dt="2020-10-09T12:07:08.203" v="1099" actId="20577"/>
        <pc:sldMkLst>
          <pc:docMk/>
          <pc:sldMk cId="1521774406" sldId="265"/>
        </pc:sldMkLst>
        <pc:spChg chg="add del mod">
          <ac:chgData name="Kenny Dao" userId="b28ef7ad5a8b53ec" providerId="LiveId" clId="{B96893C2-4E60-4077-8EBE-B3303C65AA7C}" dt="2020-10-09T12:07:08.203" v="1099" actId="20577"/>
          <ac:spMkLst>
            <pc:docMk/>
            <pc:sldMk cId="1521774406" sldId="265"/>
            <ac:spMk id="2" creationId="{A30555B2-AD28-4E47-92F1-42E05EA4D9B5}"/>
          </ac:spMkLst>
        </pc:spChg>
        <pc:spChg chg="add del mod">
          <ac:chgData name="Kenny Dao" userId="b28ef7ad5a8b53ec" providerId="LiveId" clId="{B96893C2-4E60-4077-8EBE-B3303C65AA7C}" dt="2020-10-09T08:28:51.814" v="153" actId="478"/>
          <ac:spMkLst>
            <pc:docMk/>
            <pc:sldMk cId="1521774406" sldId="265"/>
            <ac:spMk id="6" creationId="{60F3649C-34DE-43C0-BB25-8469BA4BF434}"/>
          </ac:spMkLst>
        </pc:spChg>
        <pc:spChg chg="add del mod">
          <ac:chgData name="Kenny Dao" userId="b28ef7ad5a8b53ec" providerId="LiveId" clId="{B96893C2-4E60-4077-8EBE-B3303C65AA7C}" dt="2020-10-09T12:06:12.532" v="1023"/>
          <ac:spMkLst>
            <pc:docMk/>
            <pc:sldMk cId="1521774406" sldId="265"/>
            <ac:spMk id="9" creationId="{9D90E837-B40F-4C24-B86E-05BC27321464}"/>
          </ac:spMkLst>
        </pc:spChg>
        <pc:spChg chg="add del mod">
          <ac:chgData name="Kenny Dao" userId="b28ef7ad5a8b53ec" providerId="LiveId" clId="{B96893C2-4E60-4077-8EBE-B3303C65AA7C}" dt="2020-10-09T12:06:19.733" v="1026"/>
          <ac:spMkLst>
            <pc:docMk/>
            <pc:sldMk cId="1521774406" sldId="265"/>
            <ac:spMk id="10" creationId="{31E6BAED-725F-4468-ABD1-03A579101A88}"/>
          </ac:spMkLst>
        </pc:spChg>
        <pc:spChg chg="add del mod">
          <ac:chgData name="Kenny Dao" userId="b28ef7ad5a8b53ec" providerId="LiveId" clId="{B96893C2-4E60-4077-8EBE-B3303C65AA7C}" dt="2020-10-09T12:06:49.660" v="1063"/>
          <ac:spMkLst>
            <pc:docMk/>
            <pc:sldMk cId="1521774406" sldId="265"/>
            <ac:spMk id="11" creationId="{03F5F877-EA13-4609-A573-16FCB69F2CF3}"/>
          </ac:spMkLst>
        </pc:spChg>
        <pc:picChg chg="add mod">
          <ac:chgData name="Kenny Dao" userId="b28ef7ad5a8b53ec" providerId="LiveId" clId="{B96893C2-4E60-4077-8EBE-B3303C65AA7C}" dt="2020-10-09T08:23:58.126" v="131" actId="1076"/>
          <ac:picMkLst>
            <pc:docMk/>
            <pc:sldMk cId="1521774406" sldId="265"/>
            <ac:picMk id="4" creationId="{FDBC9544-EFBE-4BC4-9D03-99EF163AD88A}"/>
          </ac:picMkLst>
        </pc:picChg>
        <pc:picChg chg="mod">
          <ac:chgData name="Kenny Dao" userId="b28ef7ad5a8b53ec" providerId="LiveId" clId="{B96893C2-4E60-4077-8EBE-B3303C65AA7C}" dt="2020-10-09T08:24:03.278" v="132" actId="1076"/>
          <ac:picMkLst>
            <pc:docMk/>
            <pc:sldMk cId="1521774406" sldId="265"/>
            <ac:picMk id="5" creationId="{AA36C8DF-82E6-4EAD-B5E5-478370FDCD8E}"/>
          </ac:picMkLst>
        </pc:picChg>
      </pc:sldChg>
      <pc:sldChg chg="addSp delSp modSp mod">
        <pc:chgData name="Kenny Dao" userId="b28ef7ad5a8b53ec" providerId="LiveId" clId="{B96893C2-4E60-4077-8EBE-B3303C65AA7C}" dt="2020-10-09T21:00:18.081" v="1112" actId="14100"/>
        <pc:sldMkLst>
          <pc:docMk/>
          <pc:sldMk cId="151802718" sldId="266"/>
        </pc:sldMkLst>
        <pc:spChg chg="mod">
          <ac:chgData name="Kenny Dao" userId="b28ef7ad5a8b53ec" providerId="LiveId" clId="{B96893C2-4E60-4077-8EBE-B3303C65AA7C}" dt="2020-10-09T12:03:58.542" v="1004" actId="255"/>
          <ac:spMkLst>
            <pc:docMk/>
            <pc:sldMk cId="151802718" sldId="266"/>
            <ac:spMk id="4" creationId="{53BC7077-5C56-4F58-8429-A31227ED89AC}"/>
          </ac:spMkLst>
        </pc:spChg>
        <pc:picChg chg="del">
          <ac:chgData name="Kenny Dao" userId="b28ef7ad5a8b53ec" providerId="LiveId" clId="{B96893C2-4E60-4077-8EBE-B3303C65AA7C}" dt="2020-10-09T20:59:54.865" v="1106" actId="478"/>
          <ac:picMkLst>
            <pc:docMk/>
            <pc:sldMk cId="151802718" sldId="266"/>
            <ac:picMk id="5" creationId="{20132021-4861-47E4-9E47-9BAE86D7A6D8}"/>
          </ac:picMkLst>
        </pc:picChg>
        <pc:picChg chg="add mod">
          <ac:chgData name="Kenny Dao" userId="b28ef7ad5a8b53ec" providerId="LiveId" clId="{B96893C2-4E60-4077-8EBE-B3303C65AA7C}" dt="2020-10-09T21:00:18.081" v="1112" actId="14100"/>
          <ac:picMkLst>
            <pc:docMk/>
            <pc:sldMk cId="151802718" sldId="266"/>
            <ac:picMk id="6" creationId="{EC8AA656-149D-4116-8952-CB9CCFFD3277}"/>
          </ac:picMkLst>
        </pc:picChg>
      </pc:sldChg>
      <pc:sldChg chg="addSp delSp modSp del mod">
        <pc:chgData name="Kenny Dao" userId="b28ef7ad5a8b53ec" providerId="LiveId" clId="{B96893C2-4E60-4077-8EBE-B3303C65AA7C}" dt="2020-10-09T12:01:04.041" v="944" actId="47"/>
        <pc:sldMkLst>
          <pc:docMk/>
          <pc:sldMk cId="3923998438" sldId="267"/>
        </pc:sldMkLst>
        <pc:spChg chg="mod">
          <ac:chgData name="Kenny Dao" userId="b28ef7ad5a8b53ec" providerId="LiveId" clId="{B96893C2-4E60-4077-8EBE-B3303C65AA7C}" dt="2020-10-09T12:00:58.407" v="943" actId="20577"/>
          <ac:spMkLst>
            <pc:docMk/>
            <pc:sldMk cId="3923998438" sldId="267"/>
            <ac:spMk id="2" creationId="{B479F4D3-C461-4E85-8BF1-965F38946527}"/>
          </ac:spMkLst>
        </pc:spChg>
        <pc:picChg chg="del">
          <ac:chgData name="Kenny Dao" userId="b28ef7ad5a8b53ec" providerId="LiveId" clId="{B96893C2-4E60-4077-8EBE-B3303C65AA7C}" dt="2020-10-09T03:21:59.393" v="121" actId="478"/>
          <ac:picMkLst>
            <pc:docMk/>
            <pc:sldMk cId="3923998438" sldId="267"/>
            <ac:picMk id="5" creationId="{8E45E262-ACB7-4094-96B4-300860A302E3}"/>
          </ac:picMkLst>
        </pc:picChg>
        <pc:picChg chg="add mod">
          <ac:chgData name="Kenny Dao" userId="b28ef7ad5a8b53ec" providerId="LiveId" clId="{B96893C2-4E60-4077-8EBE-B3303C65AA7C}" dt="2020-10-09T03:22:14.814" v="126" actId="14100"/>
          <ac:picMkLst>
            <pc:docMk/>
            <pc:sldMk cId="3923998438" sldId="267"/>
            <ac:picMk id="6" creationId="{80D3D6FB-5249-4A95-8D5D-3427A6DAD852}"/>
          </ac:picMkLst>
        </pc:picChg>
      </pc:sldChg>
      <pc:sldChg chg="addSp delSp modSp mod ord">
        <pc:chgData name="Kenny Dao" userId="b28ef7ad5a8b53ec" providerId="LiveId" clId="{B96893C2-4E60-4077-8EBE-B3303C65AA7C}" dt="2020-10-09T21:08:35.249" v="1654" actId="20577"/>
        <pc:sldMkLst>
          <pc:docMk/>
          <pc:sldMk cId="1780548973" sldId="268"/>
        </pc:sldMkLst>
        <pc:spChg chg="mod">
          <ac:chgData name="Kenny Dao" userId="b28ef7ad5a8b53ec" providerId="LiveId" clId="{B96893C2-4E60-4077-8EBE-B3303C65AA7C}" dt="2020-10-09T12:03:45.342" v="1003" actId="27636"/>
          <ac:spMkLst>
            <pc:docMk/>
            <pc:sldMk cId="1780548973" sldId="268"/>
            <ac:spMk id="2" creationId="{20C806B6-0565-4155-ADA8-4851F5FC1C30}"/>
          </ac:spMkLst>
        </pc:spChg>
        <pc:spChg chg="add mod">
          <ac:chgData name="Kenny Dao" userId="b28ef7ad5a8b53ec" providerId="LiveId" clId="{B96893C2-4E60-4077-8EBE-B3303C65AA7C}" dt="2020-10-09T21:02:05.180" v="1209" actId="1037"/>
          <ac:spMkLst>
            <pc:docMk/>
            <pc:sldMk cId="1780548973" sldId="268"/>
            <ac:spMk id="4" creationId="{29B2C81D-27EF-4AD8-9241-1C5E4902E6CB}"/>
          </ac:spMkLst>
        </pc:spChg>
        <pc:spChg chg="add mod">
          <ac:chgData name="Kenny Dao" userId="b28ef7ad5a8b53ec" providerId="LiveId" clId="{B96893C2-4E60-4077-8EBE-B3303C65AA7C}" dt="2020-10-09T21:02:21.963" v="1247" actId="20577"/>
          <ac:spMkLst>
            <pc:docMk/>
            <pc:sldMk cId="1780548973" sldId="268"/>
            <ac:spMk id="8" creationId="{4BD5FBC5-B6CC-4376-A8FE-123853849E8D}"/>
          </ac:spMkLst>
        </pc:spChg>
        <pc:spChg chg="add mod">
          <ac:chgData name="Kenny Dao" userId="b28ef7ad5a8b53ec" providerId="LiveId" clId="{B96893C2-4E60-4077-8EBE-B3303C65AA7C}" dt="2020-10-09T21:02:50.800" v="1316" actId="1035"/>
          <ac:spMkLst>
            <pc:docMk/>
            <pc:sldMk cId="1780548973" sldId="268"/>
            <ac:spMk id="10" creationId="{65A5B059-7922-443F-A6AA-49E496F525C8}"/>
          </ac:spMkLst>
        </pc:spChg>
        <pc:spChg chg="add mod">
          <ac:chgData name="Kenny Dao" userId="b28ef7ad5a8b53ec" providerId="LiveId" clId="{B96893C2-4E60-4077-8EBE-B3303C65AA7C}" dt="2020-10-09T21:08:35.249" v="1654" actId="20577"/>
          <ac:spMkLst>
            <pc:docMk/>
            <pc:sldMk cId="1780548973" sldId="268"/>
            <ac:spMk id="12" creationId="{3653DBA2-76C6-4E16-BE17-B13C1694E90B}"/>
          </ac:spMkLst>
        </pc:spChg>
        <pc:spChg chg="add mod">
          <ac:chgData name="Kenny Dao" userId="b28ef7ad5a8b53ec" providerId="LiveId" clId="{B96893C2-4E60-4077-8EBE-B3303C65AA7C}" dt="2020-10-09T21:07:57.474" v="1652" actId="1037"/>
          <ac:spMkLst>
            <pc:docMk/>
            <pc:sldMk cId="1780548973" sldId="268"/>
            <ac:spMk id="14" creationId="{E425E201-E131-4B0E-AB8C-0279979FEE83}"/>
          </ac:spMkLst>
        </pc:spChg>
        <pc:spChg chg="add mod">
          <ac:chgData name="Kenny Dao" userId="b28ef7ad5a8b53ec" providerId="LiveId" clId="{B96893C2-4E60-4077-8EBE-B3303C65AA7C}" dt="2020-10-09T21:07:50.914" v="1640" actId="1036"/>
          <ac:spMkLst>
            <pc:docMk/>
            <pc:sldMk cId="1780548973" sldId="268"/>
            <ac:spMk id="16" creationId="{809AEAE6-D969-4526-A228-D310CCF671DF}"/>
          </ac:spMkLst>
        </pc:spChg>
        <pc:spChg chg="add mod">
          <ac:chgData name="Kenny Dao" userId="b28ef7ad5a8b53ec" providerId="LiveId" clId="{B96893C2-4E60-4077-8EBE-B3303C65AA7C}" dt="2020-10-09T21:07:44.996" v="1634" actId="20577"/>
          <ac:spMkLst>
            <pc:docMk/>
            <pc:sldMk cId="1780548973" sldId="268"/>
            <ac:spMk id="18" creationId="{55ADEBF0-8B08-451B-8C76-766690E11770}"/>
          </ac:spMkLst>
        </pc:spChg>
        <pc:picChg chg="del">
          <ac:chgData name="Kenny Dao" userId="b28ef7ad5a8b53ec" providerId="LiveId" clId="{B96893C2-4E60-4077-8EBE-B3303C65AA7C}" dt="2020-10-09T03:19:05.383" v="115" actId="478"/>
          <ac:picMkLst>
            <pc:docMk/>
            <pc:sldMk cId="1780548973" sldId="268"/>
            <ac:picMk id="5" creationId="{2CC8FEA4-7A16-41AD-87A6-46582F1ACCCA}"/>
          </ac:picMkLst>
        </pc:picChg>
        <pc:picChg chg="add mod">
          <ac:chgData name="Kenny Dao" userId="b28ef7ad5a8b53ec" providerId="LiveId" clId="{B96893C2-4E60-4077-8EBE-B3303C65AA7C}" dt="2020-10-09T12:33:44.729" v="1105" actId="14100"/>
          <ac:picMkLst>
            <pc:docMk/>
            <pc:sldMk cId="1780548973" sldId="268"/>
            <ac:picMk id="5" creationId="{3F614C3F-8A27-4904-AC60-6E3271565AD9}"/>
          </ac:picMkLst>
        </pc:picChg>
        <pc:picChg chg="add del mod">
          <ac:chgData name="Kenny Dao" userId="b28ef7ad5a8b53ec" providerId="LiveId" clId="{B96893C2-4E60-4077-8EBE-B3303C65AA7C}" dt="2020-10-09T12:33:18.723" v="1100" actId="478"/>
          <ac:picMkLst>
            <pc:docMk/>
            <pc:sldMk cId="1780548973" sldId="268"/>
            <ac:picMk id="6" creationId="{30782DBE-5D91-4F15-92A4-A125ADFBD8F2}"/>
          </ac:picMkLst>
        </pc:picChg>
      </pc:sldChg>
      <pc:sldChg chg="addSp delSp modSp mod">
        <pc:chgData name="Kenny Dao" userId="b28ef7ad5a8b53ec" providerId="LiveId" clId="{B96893C2-4E60-4077-8EBE-B3303C65AA7C}" dt="2020-10-09T12:02:32.938" v="954" actId="1076"/>
        <pc:sldMkLst>
          <pc:docMk/>
          <pc:sldMk cId="298539646" sldId="270"/>
        </pc:sldMkLst>
        <pc:picChg chg="del">
          <ac:chgData name="Kenny Dao" userId="b28ef7ad5a8b53ec" providerId="LiveId" clId="{B96893C2-4E60-4077-8EBE-B3303C65AA7C}" dt="2020-10-09T12:01:49.705" v="945" actId="478"/>
          <ac:picMkLst>
            <pc:docMk/>
            <pc:sldMk cId="298539646" sldId="270"/>
            <ac:picMk id="5" creationId="{F5FC9375-F711-4791-AAD0-78098624901B}"/>
          </ac:picMkLst>
        </pc:picChg>
        <pc:picChg chg="add mod">
          <ac:chgData name="Kenny Dao" userId="b28ef7ad5a8b53ec" providerId="LiveId" clId="{B96893C2-4E60-4077-8EBE-B3303C65AA7C}" dt="2020-10-09T12:02:32.938" v="954" actId="1076"/>
          <ac:picMkLst>
            <pc:docMk/>
            <pc:sldMk cId="298539646" sldId="270"/>
            <ac:picMk id="6" creationId="{B35B0B2E-C589-4645-A730-4E0C761778A5}"/>
          </ac:picMkLst>
        </pc:picChg>
      </pc:sldChg>
      <pc:sldChg chg="modSp mod">
        <pc:chgData name="Kenny Dao" userId="b28ef7ad5a8b53ec" providerId="LiveId" clId="{B96893C2-4E60-4077-8EBE-B3303C65AA7C}" dt="2020-10-09T12:05:48.657" v="1021" actId="255"/>
        <pc:sldMkLst>
          <pc:docMk/>
          <pc:sldMk cId="342636080" sldId="271"/>
        </pc:sldMkLst>
        <pc:spChg chg="mod">
          <ac:chgData name="Kenny Dao" userId="b28ef7ad5a8b53ec" providerId="LiveId" clId="{B96893C2-4E60-4077-8EBE-B3303C65AA7C}" dt="2020-10-09T12:05:48.657" v="1021" actId="255"/>
          <ac:spMkLst>
            <pc:docMk/>
            <pc:sldMk cId="342636080" sldId="271"/>
            <ac:spMk id="2" creationId="{579AD533-83EB-467D-A024-312C98D2599E}"/>
          </ac:spMkLst>
        </pc:spChg>
      </pc:sldChg>
      <pc:sldChg chg="addSp delSp modSp mod ord">
        <pc:chgData name="Kenny Dao" userId="b28ef7ad5a8b53ec" providerId="LiveId" clId="{B96893C2-4E60-4077-8EBE-B3303C65AA7C}" dt="2020-10-09T21:12:16.087" v="1676" actId="255"/>
        <pc:sldMkLst>
          <pc:docMk/>
          <pc:sldMk cId="4022367828" sldId="272"/>
        </pc:sldMkLst>
        <pc:spChg chg="mod">
          <ac:chgData name="Kenny Dao" userId="b28ef7ad5a8b53ec" providerId="LiveId" clId="{B96893C2-4E60-4077-8EBE-B3303C65AA7C}" dt="2020-10-09T12:05:22.077" v="1019" actId="20577"/>
          <ac:spMkLst>
            <pc:docMk/>
            <pc:sldMk cId="4022367828" sldId="272"/>
            <ac:spMk id="2" creationId="{EB3E8EC9-E3A9-49AE-AF5D-9E4FF18534DE}"/>
          </ac:spMkLst>
        </pc:spChg>
        <pc:spChg chg="add mod">
          <ac:chgData name="Kenny Dao" userId="b28ef7ad5a8b53ec" providerId="LiveId" clId="{B96893C2-4E60-4077-8EBE-B3303C65AA7C}" dt="2020-10-09T09:23:54.882" v="246" actId="208"/>
          <ac:spMkLst>
            <pc:docMk/>
            <pc:sldMk cId="4022367828" sldId="272"/>
            <ac:spMk id="4" creationId="{B1AF9D38-2458-4DEC-BF94-AC72BF9E854A}"/>
          </ac:spMkLst>
        </pc:spChg>
        <pc:spChg chg="add mod">
          <ac:chgData name="Kenny Dao" userId="b28ef7ad5a8b53ec" providerId="LiveId" clId="{B96893C2-4E60-4077-8EBE-B3303C65AA7C}" dt="2020-10-09T09:24:29.716" v="316" actId="20577"/>
          <ac:spMkLst>
            <pc:docMk/>
            <pc:sldMk cId="4022367828" sldId="272"/>
            <ac:spMk id="5" creationId="{420CE989-442F-474C-A865-1850851D829D}"/>
          </ac:spMkLst>
        </pc:spChg>
        <pc:spChg chg="add mod">
          <ac:chgData name="Kenny Dao" userId="b28ef7ad5a8b53ec" providerId="LiveId" clId="{B96893C2-4E60-4077-8EBE-B3303C65AA7C}" dt="2020-10-09T09:24:56.111" v="368" actId="1035"/>
          <ac:spMkLst>
            <pc:docMk/>
            <pc:sldMk cId="4022367828" sldId="272"/>
            <ac:spMk id="9" creationId="{0CCDBE11-E268-46DE-876A-D50B5C24BE00}"/>
          </ac:spMkLst>
        </pc:spChg>
        <pc:spChg chg="add mod">
          <ac:chgData name="Kenny Dao" userId="b28ef7ad5a8b53ec" providerId="LiveId" clId="{B96893C2-4E60-4077-8EBE-B3303C65AA7C}" dt="2020-10-09T21:12:00.101" v="1673" actId="1037"/>
          <ac:spMkLst>
            <pc:docMk/>
            <pc:sldMk cId="4022367828" sldId="272"/>
            <ac:spMk id="10" creationId="{9EF17426-B0BE-4B05-9088-E20E4F4BC962}"/>
          </ac:spMkLst>
        </pc:spChg>
        <pc:spChg chg="add mod">
          <ac:chgData name="Kenny Dao" userId="b28ef7ad5a8b53ec" providerId="LiveId" clId="{B96893C2-4E60-4077-8EBE-B3303C65AA7C}" dt="2020-10-09T21:12:06.740" v="1674" actId="255"/>
          <ac:spMkLst>
            <pc:docMk/>
            <pc:sldMk cId="4022367828" sldId="272"/>
            <ac:spMk id="12" creationId="{783C4FC9-3D08-4408-ADC4-694224435B5C}"/>
          </ac:spMkLst>
        </pc:spChg>
        <pc:spChg chg="add mod">
          <ac:chgData name="Kenny Dao" userId="b28ef7ad5a8b53ec" providerId="LiveId" clId="{B96893C2-4E60-4077-8EBE-B3303C65AA7C}" dt="2020-10-09T21:12:16.087" v="1676" actId="255"/>
          <ac:spMkLst>
            <pc:docMk/>
            <pc:sldMk cId="4022367828" sldId="272"/>
            <ac:spMk id="14" creationId="{AD78D757-0722-4700-8479-37D4B67FCD13}"/>
          </ac:spMkLst>
        </pc:spChg>
        <pc:spChg chg="add mod">
          <ac:chgData name="Kenny Dao" userId="b28ef7ad5a8b53ec" providerId="LiveId" clId="{B96893C2-4E60-4077-8EBE-B3303C65AA7C}" dt="2020-10-09T21:12:11.660" v="1675" actId="255"/>
          <ac:spMkLst>
            <pc:docMk/>
            <pc:sldMk cId="4022367828" sldId="272"/>
            <ac:spMk id="16" creationId="{B9CFCA3D-ED07-475E-9060-E11FBFB16A3D}"/>
          </ac:spMkLst>
        </pc:spChg>
        <pc:spChg chg="add del">
          <ac:chgData name="Kenny Dao" userId="b28ef7ad5a8b53ec" providerId="LiveId" clId="{B96893C2-4E60-4077-8EBE-B3303C65AA7C}" dt="2020-10-09T09:34:07.103" v="842" actId="478"/>
          <ac:spMkLst>
            <pc:docMk/>
            <pc:sldMk cId="4022367828" sldId="272"/>
            <ac:spMk id="18" creationId="{D7776207-15AF-419C-BB5E-1ED0C13254FA}"/>
          </ac:spMkLst>
        </pc:spChg>
        <pc:picChg chg="del">
          <ac:chgData name="Kenny Dao" userId="b28ef7ad5a8b53ec" providerId="LiveId" clId="{B96893C2-4E60-4077-8EBE-B3303C65AA7C}" dt="2020-10-09T03:16:09.556" v="0" actId="478"/>
          <ac:picMkLst>
            <pc:docMk/>
            <pc:sldMk cId="4022367828" sldId="272"/>
            <ac:picMk id="5" creationId="{0C3C0C92-AF0A-4664-B395-63379AC1F241}"/>
          </ac:picMkLst>
        </pc:picChg>
        <pc:picChg chg="add mod">
          <ac:chgData name="Kenny Dao" userId="b28ef7ad5a8b53ec" providerId="LiveId" clId="{B96893C2-4E60-4077-8EBE-B3303C65AA7C}" dt="2020-10-09T09:11:28.981" v="172" actId="14100"/>
          <ac:picMkLst>
            <pc:docMk/>
            <pc:sldMk cId="4022367828" sldId="272"/>
            <ac:picMk id="6" creationId="{B512E15D-B587-4B8F-A388-D8C6A42183AB}"/>
          </ac:picMkLst>
        </pc:picChg>
      </pc:sldChg>
      <pc:sldChg chg="addSp modSp mod">
        <pc:chgData name="Kenny Dao" userId="b28ef7ad5a8b53ec" providerId="LiveId" clId="{B96893C2-4E60-4077-8EBE-B3303C65AA7C}" dt="2020-10-09T08:25:04.060" v="141" actId="14100"/>
        <pc:sldMkLst>
          <pc:docMk/>
          <pc:sldMk cId="1997357040" sldId="274"/>
        </pc:sldMkLst>
        <pc:picChg chg="mod">
          <ac:chgData name="Kenny Dao" userId="b28ef7ad5a8b53ec" providerId="LiveId" clId="{B96893C2-4E60-4077-8EBE-B3303C65AA7C}" dt="2020-10-09T08:25:04.060" v="141" actId="14100"/>
          <ac:picMkLst>
            <pc:docMk/>
            <pc:sldMk cId="1997357040" sldId="274"/>
            <ac:picMk id="5" creationId="{7351E55D-5412-4B10-AD55-C82FB2B678F6}"/>
          </ac:picMkLst>
        </pc:picChg>
        <pc:picChg chg="add mod">
          <ac:chgData name="Kenny Dao" userId="b28ef7ad5a8b53ec" providerId="LiveId" clId="{B96893C2-4E60-4077-8EBE-B3303C65AA7C}" dt="2020-10-09T08:24:50.752" v="138" actId="14100"/>
          <ac:picMkLst>
            <pc:docMk/>
            <pc:sldMk cId="1997357040" sldId="274"/>
            <ac:picMk id="6" creationId="{EA6DF16A-AE1D-40B1-9FA1-32E8E2CD03B5}"/>
          </ac:picMkLst>
        </pc:picChg>
      </pc:sldChg>
      <pc:sldChg chg="addSp delSp modSp new mod">
        <pc:chgData name="Kenny Dao" userId="b28ef7ad5a8b53ec" providerId="LiveId" clId="{B96893C2-4E60-4077-8EBE-B3303C65AA7C}" dt="2020-10-09T21:13:07.186" v="1679" actId="20577"/>
        <pc:sldMkLst>
          <pc:docMk/>
          <pc:sldMk cId="23090749" sldId="275"/>
        </pc:sldMkLst>
        <pc:spChg chg="mod">
          <ac:chgData name="Kenny Dao" userId="b28ef7ad5a8b53ec" providerId="LiveId" clId="{B96893C2-4E60-4077-8EBE-B3303C65AA7C}" dt="2020-10-09T12:05:36.136" v="1020" actId="255"/>
          <ac:spMkLst>
            <pc:docMk/>
            <pc:sldMk cId="23090749" sldId="275"/>
            <ac:spMk id="2" creationId="{4EE53672-F7DC-4574-AD83-1F52D98703CE}"/>
          </ac:spMkLst>
        </pc:spChg>
        <pc:spChg chg="add del mod">
          <ac:chgData name="Kenny Dao" userId="b28ef7ad5a8b53ec" providerId="LiveId" clId="{B96893C2-4E60-4077-8EBE-B3303C65AA7C}" dt="2020-10-09T09:17:21.057" v="175" actId="478"/>
          <ac:spMkLst>
            <pc:docMk/>
            <pc:sldMk cId="23090749" sldId="275"/>
            <ac:spMk id="4" creationId="{87EDA596-B05F-474A-9010-8F40E99AEDA6}"/>
          </ac:spMkLst>
        </pc:spChg>
        <pc:spChg chg="add del mod">
          <ac:chgData name="Kenny Dao" userId="b28ef7ad5a8b53ec" providerId="LiveId" clId="{B96893C2-4E60-4077-8EBE-B3303C65AA7C}" dt="2020-10-09T09:18:52.498" v="180" actId="478"/>
          <ac:spMkLst>
            <pc:docMk/>
            <pc:sldMk cId="23090749" sldId="275"/>
            <ac:spMk id="5" creationId="{8F8321F4-C832-4334-A9F0-C2AF706D9F94}"/>
          </ac:spMkLst>
        </pc:spChg>
        <pc:spChg chg="add del mod">
          <ac:chgData name="Kenny Dao" userId="b28ef7ad5a8b53ec" providerId="LiveId" clId="{B96893C2-4E60-4077-8EBE-B3303C65AA7C}" dt="2020-10-09T09:21:59.721" v="201" actId="478"/>
          <ac:spMkLst>
            <pc:docMk/>
            <pc:sldMk cId="23090749" sldId="275"/>
            <ac:spMk id="6" creationId="{FA8CF35D-239D-4A1F-B2F6-4A3CB8D9CAF5}"/>
          </ac:spMkLst>
        </pc:spChg>
        <pc:spChg chg="add mod">
          <ac:chgData name="Kenny Dao" userId="b28ef7ad5a8b53ec" providerId="LiveId" clId="{B96893C2-4E60-4077-8EBE-B3303C65AA7C}" dt="2020-10-09T09:22:52.917" v="235" actId="208"/>
          <ac:spMkLst>
            <pc:docMk/>
            <pc:sldMk cId="23090749" sldId="275"/>
            <ac:spMk id="9" creationId="{43B0A93A-F505-4BDA-AD01-E335C2B47C93}"/>
          </ac:spMkLst>
        </pc:spChg>
        <pc:spChg chg="add del">
          <ac:chgData name="Kenny Dao" userId="b28ef7ad5a8b53ec" providerId="LiveId" clId="{B96893C2-4E60-4077-8EBE-B3303C65AA7C}" dt="2020-10-09T09:21:52.148" v="199" actId="11529"/>
          <ac:spMkLst>
            <pc:docMk/>
            <pc:sldMk cId="23090749" sldId="275"/>
            <ac:spMk id="10" creationId="{B886D987-3956-4B80-B425-008E2771B183}"/>
          </ac:spMkLst>
        </pc:spChg>
        <pc:spChg chg="add mod">
          <ac:chgData name="Kenny Dao" userId="b28ef7ad5a8b53ec" providerId="LiveId" clId="{B96893C2-4E60-4077-8EBE-B3303C65AA7C}" dt="2020-10-09T09:23:09.470" v="239" actId="14100"/>
          <ac:spMkLst>
            <pc:docMk/>
            <pc:sldMk cId="23090749" sldId="275"/>
            <ac:spMk id="12" creationId="{1A872C21-904A-4AF0-96F3-83C8837260EA}"/>
          </ac:spMkLst>
        </pc:spChg>
        <pc:spChg chg="add mod">
          <ac:chgData name="Kenny Dao" userId="b28ef7ad5a8b53ec" providerId="LiveId" clId="{B96893C2-4E60-4077-8EBE-B3303C65AA7C}" dt="2020-10-09T09:23:37.472" v="245" actId="1038"/>
          <ac:spMkLst>
            <pc:docMk/>
            <pc:sldMk cId="23090749" sldId="275"/>
            <ac:spMk id="14" creationId="{E05B1A2B-5411-47D8-98E4-9EBDC3E31A4B}"/>
          </ac:spMkLst>
        </pc:spChg>
        <pc:spChg chg="add del mod">
          <ac:chgData name="Kenny Dao" userId="b28ef7ad5a8b53ec" providerId="LiveId" clId="{B96893C2-4E60-4077-8EBE-B3303C65AA7C}" dt="2020-10-09T21:13:07.186" v="1679" actId="20577"/>
          <ac:spMkLst>
            <pc:docMk/>
            <pc:sldMk cId="23090749" sldId="275"/>
            <ac:spMk id="16" creationId="{A0C93F1A-BF5C-44D0-99A9-B623D687A799}"/>
          </ac:spMkLst>
        </pc:spChg>
        <pc:spChg chg="add mod">
          <ac:chgData name="Kenny Dao" userId="b28ef7ad5a8b53ec" providerId="LiveId" clId="{B96893C2-4E60-4077-8EBE-B3303C65AA7C}" dt="2020-10-09T09:29:26.573" v="557" actId="1038"/>
          <ac:spMkLst>
            <pc:docMk/>
            <pc:sldMk cId="23090749" sldId="275"/>
            <ac:spMk id="18" creationId="{E1B53DAA-DD7C-4219-9865-19D24AD2C87F}"/>
          </ac:spMkLst>
        </pc:spChg>
        <pc:spChg chg="add mod">
          <ac:chgData name="Kenny Dao" userId="b28ef7ad5a8b53ec" providerId="LiveId" clId="{B96893C2-4E60-4077-8EBE-B3303C65AA7C}" dt="2020-10-09T09:30:04.960" v="569" actId="1036"/>
          <ac:spMkLst>
            <pc:docMk/>
            <pc:sldMk cId="23090749" sldId="275"/>
            <ac:spMk id="20" creationId="{F551234A-7CBA-4B0B-9440-D37305D4017C}"/>
          </ac:spMkLst>
        </pc:spChg>
        <pc:spChg chg="add mod">
          <ac:chgData name="Kenny Dao" userId="b28ef7ad5a8b53ec" providerId="LiveId" clId="{B96893C2-4E60-4077-8EBE-B3303C65AA7C}" dt="2020-10-09T09:31:43.090" v="695" actId="14100"/>
          <ac:spMkLst>
            <pc:docMk/>
            <pc:sldMk cId="23090749" sldId="275"/>
            <ac:spMk id="22" creationId="{70CE3531-2213-4AFC-BABA-375139CBE9F8}"/>
          </ac:spMkLst>
        </pc:spChg>
        <pc:spChg chg="add mod">
          <ac:chgData name="Kenny Dao" userId="b28ef7ad5a8b53ec" providerId="LiveId" clId="{B96893C2-4E60-4077-8EBE-B3303C65AA7C}" dt="2020-10-09T09:32:06.745" v="772" actId="20577"/>
          <ac:spMkLst>
            <pc:docMk/>
            <pc:sldMk cId="23090749" sldId="275"/>
            <ac:spMk id="24" creationId="{F17EFEB7-13D0-4808-A9C0-F07B97FA04A7}"/>
          </ac:spMkLst>
        </pc:spChg>
        <pc:picChg chg="add del mod">
          <ac:chgData name="Kenny Dao" userId="b28ef7ad5a8b53ec" providerId="LiveId" clId="{B96893C2-4E60-4077-8EBE-B3303C65AA7C}" dt="2020-10-09T03:17:26.785" v="47"/>
          <ac:picMkLst>
            <pc:docMk/>
            <pc:sldMk cId="23090749" sldId="275"/>
            <ac:picMk id="5" creationId="{54ADF961-08F4-401A-BA71-0A67B402AE3F}"/>
          </ac:picMkLst>
        </pc:picChg>
        <pc:picChg chg="add mod">
          <ac:chgData name="Kenny Dao" userId="b28ef7ad5a8b53ec" providerId="LiveId" clId="{B96893C2-4E60-4077-8EBE-B3303C65AA7C}" dt="2020-10-09T09:29:56.929" v="561" actId="1076"/>
          <ac:picMkLst>
            <pc:docMk/>
            <pc:sldMk cId="23090749" sldId="275"/>
            <ac:picMk id="7" creationId="{7AC4C675-61D9-495A-B621-C68A682BA232}"/>
          </ac:picMkLst>
        </pc:picChg>
      </pc:sldChg>
      <pc:sldChg chg="addSp modSp new del mod">
        <pc:chgData name="Kenny Dao" userId="b28ef7ad5a8b53ec" providerId="LiveId" clId="{B96893C2-4E60-4077-8EBE-B3303C65AA7C}" dt="2020-10-09T08:50:28.306" v="169" actId="47"/>
        <pc:sldMkLst>
          <pc:docMk/>
          <pc:sldMk cId="3825968371" sldId="276"/>
        </pc:sldMkLst>
        <pc:spChg chg="mod">
          <ac:chgData name="Kenny Dao" userId="b28ef7ad5a8b53ec" providerId="LiveId" clId="{B96893C2-4E60-4077-8EBE-B3303C65AA7C}" dt="2020-10-09T03:18:31.630" v="111" actId="20577"/>
          <ac:spMkLst>
            <pc:docMk/>
            <pc:sldMk cId="3825968371" sldId="276"/>
            <ac:spMk id="2" creationId="{44A2EA01-80E0-484F-9D06-01D9FEFBB571}"/>
          </ac:spMkLst>
        </pc:spChg>
        <pc:picChg chg="add mod">
          <ac:chgData name="Kenny Dao" userId="b28ef7ad5a8b53ec" providerId="LiveId" clId="{B96893C2-4E60-4077-8EBE-B3303C65AA7C}" dt="2020-10-09T03:18:49.353" v="114" actId="1076"/>
          <ac:picMkLst>
            <pc:docMk/>
            <pc:sldMk cId="3825968371" sldId="276"/>
            <ac:picMk id="5" creationId="{2EE28C5F-AB3C-45FF-BB91-EAF4B047DA7C}"/>
          </ac:picMkLst>
        </pc:picChg>
      </pc:sldChg>
      <pc:sldChg chg="new del">
        <pc:chgData name="Kenny Dao" userId="b28ef7ad5a8b53ec" providerId="LiveId" clId="{B96893C2-4E60-4077-8EBE-B3303C65AA7C}" dt="2020-10-09T08:25:07.548" v="142" actId="47"/>
        <pc:sldMkLst>
          <pc:docMk/>
          <pc:sldMk cId="2166896257" sldId="277"/>
        </pc:sldMkLst>
      </pc:sldChg>
      <pc:sldChg chg="delSp modSp new mod ord">
        <pc:chgData name="Kenny Dao" userId="b28ef7ad5a8b53ec" providerId="LiveId" clId="{B96893C2-4E60-4077-8EBE-B3303C65AA7C}" dt="2020-10-09T21:19:55.524" v="1690" actId="20577"/>
        <pc:sldMkLst>
          <pc:docMk/>
          <pc:sldMk cId="3571785635" sldId="277"/>
        </pc:sldMkLst>
        <pc:spChg chg="mod">
          <ac:chgData name="Kenny Dao" userId="b28ef7ad5a8b53ec" providerId="LiveId" clId="{B96893C2-4E60-4077-8EBE-B3303C65AA7C}" dt="2020-10-09T21:19:55.524" v="1690" actId="20577"/>
          <ac:spMkLst>
            <pc:docMk/>
            <pc:sldMk cId="3571785635" sldId="277"/>
            <ac:spMk id="2" creationId="{04A29FA9-7F0B-4D27-99FE-3C4B618A101A}"/>
          </ac:spMkLst>
        </pc:spChg>
        <pc:spChg chg="del">
          <ac:chgData name="Kenny Dao" userId="b28ef7ad5a8b53ec" providerId="LiveId" clId="{B96893C2-4E60-4077-8EBE-B3303C65AA7C}" dt="2020-10-09T08:45:23.854" v="163" actId="478"/>
          <ac:spMkLst>
            <pc:docMk/>
            <pc:sldMk cId="3571785635" sldId="277"/>
            <ac:spMk id="3" creationId="{DD973E30-72B6-4F75-A32C-21198130DA9E}"/>
          </ac:spMkLst>
        </pc:spChg>
      </pc:sldChg>
      <pc:sldChg chg="addSp modSp new mod ord">
        <pc:chgData name="Kenny Dao" userId="b28ef7ad5a8b53ec" providerId="LiveId" clId="{B96893C2-4E60-4077-8EBE-B3303C65AA7C}" dt="2020-10-09T12:03:04.157" v="956" actId="27636"/>
        <pc:sldMkLst>
          <pc:docMk/>
          <pc:sldMk cId="45239179" sldId="278"/>
        </pc:sldMkLst>
        <pc:spChg chg="mod">
          <ac:chgData name="Kenny Dao" userId="b28ef7ad5a8b53ec" providerId="LiveId" clId="{B96893C2-4E60-4077-8EBE-B3303C65AA7C}" dt="2020-10-09T12:03:04.157" v="956" actId="27636"/>
          <ac:spMkLst>
            <pc:docMk/>
            <pc:sldMk cId="45239179" sldId="278"/>
            <ac:spMk id="2" creationId="{AE136D9A-2305-4B3C-A4C7-6B7232DAF61C}"/>
          </ac:spMkLst>
        </pc:spChg>
        <pc:picChg chg="add mod">
          <ac:chgData name="Kenny Dao" userId="b28ef7ad5a8b53ec" providerId="LiveId" clId="{B96893C2-4E60-4077-8EBE-B3303C65AA7C}" dt="2020-10-09T11:59:50.939" v="874" actId="1076"/>
          <ac:picMkLst>
            <pc:docMk/>
            <pc:sldMk cId="45239179" sldId="278"/>
            <ac:picMk id="5" creationId="{CD379961-6091-46EB-A823-3D2D29EF1D5D}"/>
          </ac:picMkLst>
        </pc:picChg>
      </pc:sldChg>
      <pc:sldChg chg="new del">
        <pc:chgData name="Kenny Dao" userId="b28ef7ad5a8b53ec" providerId="LiveId" clId="{B96893C2-4E60-4077-8EBE-B3303C65AA7C}" dt="2020-10-09T11:59:22.315" v="868" actId="47"/>
        <pc:sldMkLst>
          <pc:docMk/>
          <pc:sldMk cId="381847280" sldId="278"/>
        </pc:sldMkLst>
      </pc:sldChg>
      <pc:sldChg chg="add">
        <pc:chgData name="Kenny Dao" userId="b28ef7ad5a8b53ec" providerId="LiveId" clId="{B96893C2-4E60-4077-8EBE-B3303C65AA7C}" dt="2020-10-09T21:19:47.024" v="1680" actId="2890"/>
        <pc:sldMkLst>
          <pc:docMk/>
          <pc:sldMk cId="1746763188" sldId="279"/>
        </pc:sldMkLst>
      </pc:sldChg>
      <pc:sldMasterChg chg="delSldLayout">
        <pc:chgData name="Kenny Dao" userId="b28ef7ad5a8b53ec" providerId="LiveId" clId="{B96893C2-4E60-4077-8EBE-B3303C65AA7C}" dt="2020-10-09T08:30:35.297" v="156" actId="47"/>
        <pc:sldMasterMkLst>
          <pc:docMk/>
          <pc:sldMasterMk cId="0" sldId="2147483650"/>
        </pc:sldMasterMkLst>
        <pc:sldLayoutChg chg="del">
          <pc:chgData name="Kenny Dao" userId="b28ef7ad5a8b53ec" providerId="LiveId" clId="{B96893C2-4E60-4077-8EBE-B3303C65AA7C}" dt="2020-10-09T08:30:35.297" v="156" actId="47"/>
          <pc:sldLayoutMkLst>
            <pc:docMk/>
            <pc:sldMasterMk cId="0" sldId="2147483650"/>
            <pc:sldLayoutMk cId="0" sldId="214748365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61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06015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2406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941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6634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www.dhhs.vic.gov.au/victorian-coronavirus-covid-19-dat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htagholdings/aus-real-estate-sales-march-2019-to-april-2020" TargetMode="External"/><Relationship Id="rId5" Type="http://schemas.openxmlformats.org/officeDocument/2006/relationships/hyperlink" Target="https://discover.data.vic.gov.au/dataset/hospital-locations-spatial" TargetMode="External"/><Relationship Id="rId4" Type="http://schemas.openxmlformats.org/officeDocument/2006/relationships/hyperlink" Target="https://discover.data.vic.gov.au/dataset/school-locations-time-seri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954337" y="3124069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  <a:t>The impacts of Covid-19 cases upon real estate sales in Victoria</a:t>
            </a:r>
            <a:br>
              <a:rPr lang="en-US" sz="6330" b="1" dirty="0">
                <a:solidFill>
                  <a:srgbClr val="FFC000"/>
                </a:solidFill>
                <a:latin typeface="Arial Nova" panose="020B0504020202020204" pitchFamily="34" charset="0"/>
                <a:ea typeface="Garamond"/>
                <a:cs typeface="Garamond"/>
                <a:sym typeface="Garamond"/>
              </a:rPr>
            </a:b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507086" y="5260931"/>
            <a:ext cx="10905059" cy="1085437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3200" dirty="0">
                <a:solidFill>
                  <a:schemeClr val="dk1"/>
                </a:solidFill>
                <a:latin typeface="Arial Nova" panose="020B0504020202020204" pitchFamily="34" charset="0"/>
                <a:sym typeface="Georgia"/>
              </a:rPr>
              <a:t>Jeremy Chia – Anna Nguyen - Matthew Taylor - Kenny Dao</a:t>
            </a:r>
            <a:endParaRPr sz="3200" dirty="0">
              <a:latin typeface="Arial Nova" panose="020B0504020202020204" pitchFamily="34" charset="0"/>
            </a:endParaRPr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E8EC9-E3A9-49AE-AF5D-9E4FF185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Property Sold By LGA During Covid-19</a:t>
            </a:r>
            <a:br>
              <a:rPr lang="en-US" dirty="0"/>
            </a:br>
            <a:r>
              <a:rPr lang="en-US" sz="3600" dirty="0"/>
              <a:t>[Feb – Jul 2020]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69F51-7315-494D-86DE-E8D41B709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2E15D-B587-4B8F-A388-D8C6A4218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43" y="1866900"/>
            <a:ext cx="10353762" cy="469453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1AF9D38-2458-4DEC-BF94-AC72BF9E854A}"/>
              </a:ext>
            </a:extLst>
          </p:cNvPr>
          <p:cNvSpPr/>
          <p:nvPr/>
        </p:nvSpPr>
        <p:spPr>
          <a:xfrm>
            <a:off x="3188043" y="2446638"/>
            <a:ext cx="481914" cy="355411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20CE989-442F-474C-A865-1850851D829D}"/>
              </a:ext>
            </a:extLst>
          </p:cNvPr>
          <p:cNvSpPr/>
          <p:nvPr/>
        </p:nvSpPr>
        <p:spPr>
          <a:xfrm>
            <a:off x="4460789" y="4732636"/>
            <a:ext cx="296562" cy="134637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CCDBE11-E268-46DE-876A-D50B5C24BE00}"/>
              </a:ext>
            </a:extLst>
          </p:cNvPr>
          <p:cNvSpPr/>
          <p:nvPr/>
        </p:nvSpPr>
        <p:spPr>
          <a:xfrm>
            <a:off x="2191259" y="4674967"/>
            <a:ext cx="296562" cy="134637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F17426-B0BE-4B05-9088-E20E4F4BC962}"/>
              </a:ext>
            </a:extLst>
          </p:cNvPr>
          <p:cNvSpPr txBox="1"/>
          <p:nvPr/>
        </p:nvSpPr>
        <p:spPr>
          <a:xfrm>
            <a:off x="3138620" y="2384851"/>
            <a:ext cx="7002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2,950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3C4FC9-3D08-4408-ADC4-694224435B5C}"/>
              </a:ext>
            </a:extLst>
          </p:cNvPr>
          <p:cNvSpPr txBox="1"/>
          <p:nvPr/>
        </p:nvSpPr>
        <p:spPr>
          <a:xfrm>
            <a:off x="2112999" y="4453060"/>
            <a:ext cx="7002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78D757-0722-4700-8479-37D4B67FCD13}"/>
              </a:ext>
            </a:extLst>
          </p:cNvPr>
          <p:cNvSpPr txBox="1"/>
          <p:nvPr/>
        </p:nvSpPr>
        <p:spPr>
          <a:xfrm>
            <a:off x="4452550" y="4729029"/>
            <a:ext cx="7002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630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CFCA3D-ED07-475E-9060-E11FBFB16A3D}"/>
              </a:ext>
            </a:extLst>
          </p:cNvPr>
          <p:cNvSpPr txBox="1"/>
          <p:nvPr/>
        </p:nvSpPr>
        <p:spPr>
          <a:xfrm>
            <a:off x="3381629" y="4807288"/>
            <a:ext cx="7002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600</a:t>
            </a:r>
          </a:p>
        </p:txBody>
      </p:sp>
    </p:spTree>
    <p:extLst>
      <p:ext uri="{BB962C8B-B14F-4D97-AF65-F5344CB8AC3E}">
        <p14:creationId xmlns:p14="http://schemas.microsoft.com/office/powerpoint/2010/main" val="4022367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D533-83EB-467D-A024-312C98D25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Sold </a:t>
            </a:r>
            <a:r>
              <a:rPr lang="en-US" sz="3200" dirty="0"/>
              <a:t>[Pre vs During Covid-19]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3A40E-9336-458C-8A40-38743791FA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E42795-3652-4599-A5EA-351531D2E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646" y="1866900"/>
            <a:ext cx="5340868" cy="4809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483BAF-BC83-4870-8FC4-FCC18E279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530" y="1869156"/>
            <a:ext cx="4798073" cy="480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36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A475F-0408-4C92-A844-45E50A1E7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Property Price Change</a:t>
            </a:r>
            <a:br>
              <a:rPr lang="en-US" dirty="0"/>
            </a:br>
            <a:r>
              <a:rPr lang="en-US" dirty="0"/>
              <a:t>[Pre vs During Covid-19]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33FA1-A289-4A05-9E74-A45B3FE82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1E55D-5412-4B10-AD55-C82FB2B6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287" y="1956016"/>
            <a:ext cx="5087356" cy="40905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6DF16A-AE1D-40B1-9FA1-32E8E2CD0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7608" y="1956016"/>
            <a:ext cx="5320597" cy="409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57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555B2-AD28-4E47-92F1-42E05EA4D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 Nova" panose="020B0504020202020204" pitchFamily="34" charset="0"/>
              </a:rPr>
              <a:t>Real-estate Data Before Covid-19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AA36C8DF-82E6-4EAD-B5E5-478370FDC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55" y="1866900"/>
            <a:ext cx="7679862" cy="5577220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96DCA5C4-DF6A-4E43-A44C-26FC63B03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824" y="6248400"/>
            <a:ext cx="7504771" cy="1538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The r-squared is: 0.08410507608477118 The correlation between both factors is 0.29</a:t>
            </a:r>
            <a:r>
              <a:rPr kumimoji="0" lang="en-US" altLang="en-US" sz="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BC9544-EFBE-4BC4-9D03-99EF163AD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531" y="2028744"/>
            <a:ext cx="6008469" cy="459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74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3920754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205047" y="1313563"/>
            <a:ext cx="4701804" cy="423087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Sorts Mill Goudy"/>
              <a:buNone/>
            </a:pPr>
            <a:r>
              <a:rPr lang="en-US" sz="4400" b="1" i="0" u="none" strike="noStrike" cap="none" dirty="0">
                <a:solidFill>
                  <a:schemeClr val="lt1"/>
                </a:solidFill>
                <a:latin typeface="Arial Nova" panose="020B0504020202020204" pitchFamily="34" charset="0"/>
                <a:sym typeface="Sorts Mill Goudy"/>
              </a:rPr>
              <a:t>Findings &amp; Conclusion &amp; Implications</a:t>
            </a:r>
            <a:endParaRPr lang="en-US" sz="4400" b="0" i="0" u="none" strike="noStrike" cap="none" dirty="0">
              <a:solidFill>
                <a:schemeClr val="lt1"/>
              </a:solidFill>
              <a:latin typeface="Arial Nova" panose="020B0504020202020204" pitchFamily="34" charset="0"/>
              <a:sym typeface="Sorts Mill Goudy"/>
            </a:endParaRPr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4327301" y="204399"/>
            <a:ext cx="7659652" cy="570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r>
              <a:rPr lang="en-AU" sz="2400" b="1" dirty="0">
                <a:latin typeface="Arial Nova" panose="020B0504020202020204" pitchFamily="34" charset="0"/>
              </a:rPr>
              <a:t>Before Covid (September 2018 – January 2020) </a:t>
            </a:r>
            <a:br>
              <a:rPr lang="en-AU" sz="2000" dirty="0">
                <a:latin typeface="Arial Nova" panose="020B0504020202020204" pitchFamily="34" charset="0"/>
              </a:rPr>
            </a:br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Font typeface="Noto Sans Symbols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The top 3 LGAs are: 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Stonnington (1), Bayside (2), Monash (3)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Hospitals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8% of the house price can be explained by the number of hospitals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Schools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The more schools there are, the higher the total number of sales is in a Local Government area. </a:t>
            </a:r>
          </a:p>
          <a:p>
            <a:pPr marL="456000" lvl="1" indent="0">
              <a:lnSpc>
                <a:spcPct val="110000"/>
              </a:lnSpc>
              <a:spcBef>
                <a:spcPts val="0"/>
              </a:spcBef>
              <a:buSzPts val="2210"/>
              <a:buNone/>
            </a:pPr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r>
              <a:rPr lang="en-AU" sz="2400" b="1" dirty="0">
                <a:latin typeface="Arial Nova" panose="020B0504020202020204" pitchFamily="34" charset="0"/>
              </a:rPr>
              <a:t>After Covid (February – July 2020) </a:t>
            </a:r>
            <a:br>
              <a:rPr lang="en-AU" sz="2000" dirty="0">
                <a:latin typeface="Arial Nova" panose="020B0504020202020204" pitchFamily="34" charset="0"/>
              </a:rPr>
            </a:br>
            <a:endParaRPr lang="en-AU" sz="2000" dirty="0">
              <a:latin typeface="Arial Nova" panose="020B0504020202020204" pitchFamily="34" charset="0"/>
            </a:endParaRP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Stonnington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- 23% (Most Covid-cases in April, second most in May until mid June)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Bayside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+ 3.6% (Next to Stonnington, with an average number of Covid-cases)</a:t>
            </a:r>
          </a:p>
          <a:p>
            <a:pPr marL="800100" lvl="1" indent="-344100">
              <a:lnSpc>
                <a:spcPct val="110000"/>
              </a:lnSpc>
              <a:spcBef>
                <a:spcPts val="0"/>
              </a:spcBef>
              <a:buSzPts val="2210"/>
              <a:buChar char="◈"/>
            </a:pPr>
            <a:r>
              <a:rPr lang="en-AU" sz="2000" dirty="0">
                <a:latin typeface="Arial Nova" panose="020B0504020202020204" pitchFamily="34" charset="0"/>
              </a:rPr>
              <a:t>Monash</a:t>
            </a:r>
            <a:r>
              <a:rPr lang="en-AU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504020202020204" pitchFamily="34" charset="0"/>
              </a:rPr>
              <a:t>: - 9.9% (Top 5 Covid-cases in early April, top 15 Covid-cases until mid June)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9FA9-7F0B-4D27-99FE-3C4B618A1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571785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9FA9-7F0B-4D27-99FE-3C4B618A1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746763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>
                <a:latin typeface="Arial Nova" panose="020B0504020202020204" pitchFamily="34" charset="0"/>
              </a:rPr>
              <a:t>The big question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3941527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4316217" y="1503122"/>
            <a:ext cx="7414309" cy="439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Have the numbers of Covid-19 cases in the most popular Local Government Area changed their popularity for homeowners?</a:t>
            </a:r>
          </a:p>
          <a:p>
            <a:pPr marL="342900" lvl="0" indent="-337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lang="en-US" sz="2800" b="1" dirty="0">
              <a:latin typeface="Arial Nova" panose="020B0604020202020204" pitchFamily="34" charset="0"/>
              <a:cs typeface="Shonar Bangla" panose="020B0502040204020203" pitchFamily="18" charset="0"/>
            </a:endParaRPr>
          </a:p>
          <a:p>
            <a:pPr marL="342900" lvl="0" indent="-337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Arial Nova" panose="020B0604020202020204" pitchFamily="34" charset="0"/>
                <a:cs typeface="Shonar Bangla" panose="020B0502040204020203" pitchFamily="18" charset="0"/>
              </a:rPr>
              <a:t>Hypothesis: High Covid-19 cases in the most popular Local Government Area will reduce their popularity.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Arial Nova" panose="020B0604020202020204" pitchFamily="34" charset="0"/>
              <a:cs typeface="Shonar Bangla" panose="020B0502040204020203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6D9A-2305-4B3C-A4C7-6B7232DA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>
                <a:latin typeface="Arial Nova" panose="020B0504020202020204" pitchFamily="34" charset="0"/>
              </a:rPr>
              <a:t>Property Data Distribution </a:t>
            </a:r>
            <a:br>
              <a:rPr lang="en-AU" dirty="0">
                <a:latin typeface="Arial Nova" panose="020B0504020202020204" pitchFamily="34" charset="0"/>
              </a:rPr>
            </a:br>
            <a:r>
              <a:rPr lang="en-AU" sz="2000" dirty="0">
                <a:latin typeface="Arial Nova" panose="020B0504020202020204" pitchFamily="34" charset="0"/>
              </a:rPr>
              <a:t>[Feb 2018 – Jan 2020]</a:t>
            </a:r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BC806-2370-4DEE-8AAF-4472497D07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379961-6091-46EB-A823-3D2D29EF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43" y="2045558"/>
            <a:ext cx="10725665" cy="450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9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452576" y="1023214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>
                <a:latin typeface="+mj-lt"/>
              </a:rPr>
              <a:t>The working questions</a:t>
            </a:r>
            <a:endParaRPr dirty="0">
              <a:latin typeface="+mj-lt"/>
            </a:endParaRPr>
          </a:p>
        </p:txBody>
      </p:sp>
      <p:cxnSp>
        <p:nvCxnSpPr>
          <p:cNvPr id="212" name="Google Shape;212;p4"/>
          <p:cNvCxnSpPr/>
          <p:nvPr/>
        </p:nvCxnSpPr>
        <p:spPr>
          <a:xfrm>
            <a:off x="4185478" y="2057400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4316490" y="1023238"/>
            <a:ext cx="7422934" cy="524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</a:t>
            </a:r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are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the three most popular Local Government Areas in Victoria before March 2020?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are the factors that contribute to this popularity?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schools</a:t>
            </a:r>
            <a:r>
              <a:rPr lang="en-US" sz="18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contribute to its popularity?</a:t>
            </a:r>
          </a:p>
          <a:p>
            <a:pPr marL="742950" lvl="1" indent="-285750" fontAlgn="base">
              <a:spcBef>
                <a:spcPts val="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concentration of hospitals contribute to its popularity?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has the popularity of the top 3 LGAs in Victoria changed after March 2020?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price &amp; in each LGA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Measured by changes to housing purchase in each LGA</a:t>
            </a:r>
            <a:endParaRPr lang="en-US" sz="18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800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Does the number of Covid-19 cases from March to June 2020 in each LGA contribute to its popularity?</a:t>
            </a:r>
          </a:p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18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3202925" y="293681"/>
            <a:ext cx="6112793" cy="120944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sz="4800" b="1" dirty="0">
                <a:latin typeface="Arial Nova" panose="020B0504020202020204" pitchFamily="34" charset="0"/>
              </a:rPr>
              <a:t>Data Collection</a:t>
            </a:r>
            <a:endParaRPr dirty="0">
              <a:latin typeface="Arial Nova" panose="020B0504020202020204" pitchFamily="34" charset="0"/>
            </a:endParaRPr>
          </a:p>
        </p:txBody>
      </p:sp>
      <p:cxnSp>
        <p:nvCxnSpPr>
          <p:cNvPr id="203" name="Google Shape;203;p3"/>
          <p:cNvCxnSpPr/>
          <p:nvPr/>
        </p:nvCxnSpPr>
        <p:spPr>
          <a:xfrm>
            <a:off x="5448355" y="2421228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630041" y="1066732"/>
            <a:ext cx="6112793" cy="409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48590" indent="0">
              <a:buNone/>
            </a:pPr>
            <a:endParaRPr lang="en-AU" sz="1800" b="1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  <a:sym typeface="Arial"/>
              </a:rPr>
              <a:t>School data &amp; Hospital data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  <a:cs typeface="Arial"/>
              </a:rPr>
              <a:t>Victorian Government Data Directory</a:t>
            </a: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https://discover.data.vic.gov.au/dataset/school-locations-time-series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https://discover.data.vic.gov.au/dataset/hospital-locations-spatial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F8FDD4-61D9-4A52-BF0A-6571556583E9}"/>
              </a:ext>
            </a:extLst>
          </p:cNvPr>
          <p:cNvSpPr txBox="1"/>
          <p:nvPr/>
        </p:nvSpPr>
        <p:spPr>
          <a:xfrm>
            <a:off x="626027" y="2217595"/>
            <a:ext cx="4804361" cy="4272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Real Estate data 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Kaggle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https://www.kaggle.com/htagholdings/aus-real-estate-sales-march-2019-to-april-2020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18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r>
              <a:rPr lang="en-AU" sz="2800" b="1" u="sng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Covid-19 Data</a:t>
            </a:r>
          </a:p>
          <a:p>
            <a:r>
              <a:rPr lang="en-AU" sz="2400" b="1" dirty="0">
                <a:solidFill>
                  <a:schemeClr val="tx2">
                    <a:lumMod val="90000"/>
                  </a:schemeClr>
                </a:solidFill>
                <a:latin typeface="Arial Nova" panose="020B0504020202020204" pitchFamily="34" charset="0"/>
              </a:rPr>
              <a:t>DHHS Website</a:t>
            </a:r>
          </a:p>
          <a:p>
            <a:pPr marL="457200" indent="-308610">
              <a:lnSpc>
                <a:spcPct val="110000"/>
              </a:lnSpc>
              <a:spcBef>
                <a:spcPts val="360"/>
              </a:spcBef>
              <a:buClr>
                <a:schemeClr val="lt2"/>
              </a:buClr>
              <a:buSzPts val="1260"/>
              <a:buFont typeface="Noto Sans Symbols"/>
              <a:buChar char="◈"/>
            </a:pPr>
            <a:r>
              <a:rPr lang="en-AU" sz="1800" dirty="0">
                <a:solidFill>
                  <a:schemeClr val="tx2">
                    <a:lumMod val="75000"/>
                  </a:schemeClr>
                </a:solidFill>
                <a:latin typeface="Arial Nova" panose="020B0504020202020204" pitchFamily="34" charset="0"/>
                <a:sym typeface="Sorts Mill Goud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https://www.dhhs.vic.gov.au/victorian-coronavirus-covid-19-data</a:t>
            </a:r>
            <a:endParaRPr lang="en-AU" sz="1800" dirty="0">
              <a:solidFill>
                <a:schemeClr val="tx2">
                  <a:lumMod val="75000"/>
                </a:schemeClr>
              </a:solidFill>
              <a:latin typeface="Arial Nova" panose="020B0504020202020204" pitchFamily="34" charset="0"/>
              <a:sym typeface="Sorts Mill Goudy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  <a:p>
            <a:endParaRPr lang="en-AU" sz="2000" dirty="0">
              <a:solidFill>
                <a:schemeClr val="accent1">
                  <a:lumMod val="60000"/>
                  <a:lumOff val="4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44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D253E-70A2-4BDF-88EB-D2C635B51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3BC7077-5C56-4F58-8429-A31227ED89AC}"/>
              </a:ext>
            </a:extLst>
          </p:cNvPr>
          <p:cNvSpPr txBox="1">
            <a:spLocks/>
          </p:cNvSpPr>
          <p:nvPr/>
        </p:nvSpPr>
        <p:spPr>
          <a:xfrm>
            <a:off x="913795" y="218088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dirty="0">
                <a:latin typeface="Arial Nova" panose="020B0504020202020204" pitchFamily="34" charset="0"/>
              </a:rPr>
              <a:t>Property Price Analysis </a:t>
            </a:r>
            <a:r>
              <a:rPr lang="en-AU" sz="2800" dirty="0">
                <a:latin typeface="Arial Nova" panose="020B0504020202020204" pitchFamily="34" charset="0"/>
              </a:rPr>
              <a:t>(Pre-</a:t>
            </a:r>
            <a:r>
              <a:rPr lang="en-AU" sz="2800" dirty="0" err="1">
                <a:latin typeface="Arial Nova" panose="020B0504020202020204" pitchFamily="34" charset="0"/>
              </a:rPr>
              <a:t>Covid</a:t>
            </a:r>
            <a:r>
              <a:rPr lang="en-AU" sz="2800" dirty="0">
                <a:latin typeface="Arial Nova" panose="020B0504020202020204" pitchFamily="34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8AA656-149D-4116-8952-CB9CCFFD3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95" y="1678950"/>
            <a:ext cx="10364410" cy="484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D31C-BEAF-448C-89A6-3C962FB7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83924"/>
            <a:ext cx="10353762" cy="1257300"/>
          </a:xfrm>
        </p:spPr>
        <p:txBody>
          <a:bodyPr/>
          <a:lstStyle/>
          <a:p>
            <a:r>
              <a:rPr lang="en-US" dirty="0"/>
              <a:t>Property Price Analysis (Post-</a:t>
            </a:r>
            <a:r>
              <a:rPr lang="en-US" dirty="0" err="1"/>
              <a:t>Covid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B72C6-ED3D-4B80-9AFD-888A6027C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B0B2E-C589-4645-A730-4E0C76177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10" y="1541224"/>
            <a:ext cx="10723195" cy="483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06B6-0565-4155-ADA8-4851F5FC1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Property Sold During Covid-19</a:t>
            </a:r>
            <a:br>
              <a:rPr lang="en-AU" dirty="0"/>
            </a:br>
            <a:r>
              <a:rPr lang="en-AU" sz="2700" dirty="0"/>
              <a:t>[Feb – Jul 2020]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C2B74-9E89-4842-81AC-3F8A7B44C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14C3F-8A27-4904-AC60-6E3271565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33" y="2076451"/>
            <a:ext cx="10651524" cy="44849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B2C81D-27EF-4AD8-9241-1C5E4902E6CB}"/>
              </a:ext>
            </a:extLst>
          </p:cNvPr>
          <p:cNvSpPr txBox="1"/>
          <p:nvPr/>
        </p:nvSpPr>
        <p:spPr>
          <a:xfrm>
            <a:off x="2216535" y="2563255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5,800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D5FBC5-B6CC-4376-A8FE-123853849E8D}"/>
              </a:ext>
            </a:extLst>
          </p:cNvPr>
          <p:cNvSpPr txBox="1"/>
          <p:nvPr/>
        </p:nvSpPr>
        <p:spPr>
          <a:xfrm>
            <a:off x="2875561" y="2715655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5,600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A5B059-7922-443F-A6AA-49E496F525C8}"/>
              </a:ext>
            </a:extLst>
          </p:cNvPr>
          <p:cNvSpPr txBox="1"/>
          <p:nvPr/>
        </p:nvSpPr>
        <p:spPr>
          <a:xfrm>
            <a:off x="3448091" y="3980163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3,000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53DBA2-76C6-4E16-BE17-B13C1694E90B}"/>
              </a:ext>
            </a:extLst>
          </p:cNvPr>
          <p:cNvSpPr txBox="1"/>
          <p:nvPr/>
        </p:nvSpPr>
        <p:spPr>
          <a:xfrm>
            <a:off x="5219226" y="4948111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1,500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25E201-E131-4B0E-AB8C-0279979FEE83}"/>
              </a:ext>
            </a:extLst>
          </p:cNvPr>
          <p:cNvSpPr txBox="1"/>
          <p:nvPr/>
        </p:nvSpPr>
        <p:spPr>
          <a:xfrm>
            <a:off x="6817363" y="3753626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1,329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9AEAE6-D969-4526-A228-D310CCF671DF}"/>
              </a:ext>
            </a:extLst>
          </p:cNvPr>
          <p:cNvSpPr txBox="1"/>
          <p:nvPr/>
        </p:nvSpPr>
        <p:spPr>
          <a:xfrm>
            <a:off x="8020096" y="3275829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1,647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ADEBF0-8B08-451B-8C76-766690E11770}"/>
              </a:ext>
            </a:extLst>
          </p:cNvPr>
          <p:cNvSpPr txBox="1"/>
          <p:nvPr/>
        </p:nvSpPr>
        <p:spPr>
          <a:xfrm>
            <a:off x="9428763" y="2559135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2,159</a:t>
            </a:r>
          </a:p>
        </p:txBody>
      </p:sp>
    </p:spTree>
    <p:extLst>
      <p:ext uri="{BB962C8B-B14F-4D97-AF65-F5344CB8AC3E}">
        <p14:creationId xmlns:p14="http://schemas.microsoft.com/office/powerpoint/2010/main" val="1780548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53672-F7DC-4574-AD83-1F52D9870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Property Sold By LGA Before Covid-19 Outbreak </a:t>
            </a:r>
            <a:br>
              <a:rPr lang="en-US" sz="3200" dirty="0"/>
            </a:br>
            <a:r>
              <a:rPr lang="en-US" sz="2700" dirty="0"/>
              <a:t>[Feb – Jul 2019]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88322-550C-4800-BD68-D3D3BD496E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C4C675-61D9-495A-B621-C68A682BA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3" y="2069757"/>
            <a:ext cx="10858500" cy="4569941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3B0A93A-F505-4BDA-AD01-E335C2B47C93}"/>
              </a:ext>
            </a:extLst>
          </p:cNvPr>
          <p:cNvSpPr/>
          <p:nvPr/>
        </p:nvSpPr>
        <p:spPr>
          <a:xfrm>
            <a:off x="8081319" y="2664684"/>
            <a:ext cx="469557" cy="355411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A872C21-904A-4AF0-96F3-83C8837260EA}"/>
              </a:ext>
            </a:extLst>
          </p:cNvPr>
          <p:cNvSpPr/>
          <p:nvPr/>
        </p:nvSpPr>
        <p:spPr>
          <a:xfrm>
            <a:off x="10433223" y="5511113"/>
            <a:ext cx="267728" cy="707681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05B1A2B-5411-47D8-98E4-9EBDC3E31A4B}"/>
              </a:ext>
            </a:extLst>
          </p:cNvPr>
          <p:cNvSpPr/>
          <p:nvPr/>
        </p:nvSpPr>
        <p:spPr>
          <a:xfrm>
            <a:off x="8741504" y="5297315"/>
            <a:ext cx="267728" cy="921479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C93F1A-BF5C-44D0-99A9-B623D687A799}"/>
              </a:ext>
            </a:extLst>
          </p:cNvPr>
          <p:cNvSpPr txBox="1"/>
          <p:nvPr/>
        </p:nvSpPr>
        <p:spPr>
          <a:xfrm>
            <a:off x="8296079" y="2575612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1,750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B53DAA-DD7C-4219-9865-19D24AD2C87F}"/>
              </a:ext>
            </a:extLst>
          </p:cNvPr>
          <p:cNvSpPr txBox="1"/>
          <p:nvPr/>
        </p:nvSpPr>
        <p:spPr>
          <a:xfrm>
            <a:off x="8646191" y="5051084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300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51234A-7CBA-4B0B-9440-D37305D4017C}"/>
              </a:ext>
            </a:extLst>
          </p:cNvPr>
          <p:cNvSpPr txBox="1"/>
          <p:nvPr/>
        </p:nvSpPr>
        <p:spPr>
          <a:xfrm>
            <a:off x="10326059" y="5285863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160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0CE3531-2213-4AFC-BABA-375139CBE9F8}"/>
              </a:ext>
            </a:extLst>
          </p:cNvPr>
          <p:cNvSpPr/>
          <p:nvPr/>
        </p:nvSpPr>
        <p:spPr>
          <a:xfrm>
            <a:off x="4816163" y="4769708"/>
            <a:ext cx="287177" cy="1366707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7EFEB7-13D0-4808-A9C0-F07B97FA04A7}"/>
              </a:ext>
            </a:extLst>
          </p:cNvPr>
          <p:cNvSpPr txBox="1"/>
          <p:nvPr/>
        </p:nvSpPr>
        <p:spPr>
          <a:xfrm>
            <a:off x="4770277" y="4536214"/>
            <a:ext cx="7002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600</a:t>
            </a:r>
          </a:p>
        </p:txBody>
      </p:sp>
    </p:spTree>
    <p:extLst>
      <p:ext uri="{BB962C8B-B14F-4D97-AF65-F5344CB8AC3E}">
        <p14:creationId xmlns:p14="http://schemas.microsoft.com/office/powerpoint/2010/main" val="23090749"/>
      </p:ext>
    </p:extLst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514</Words>
  <Application>Microsoft Office PowerPoint</Application>
  <PresentationFormat>Widescreen</PresentationFormat>
  <Paragraphs>74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Sorts Mill Goudy</vt:lpstr>
      <vt:lpstr>Arial</vt:lpstr>
      <vt:lpstr>Garamond</vt:lpstr>
      <vt:lpstr>Noto Sans Symbols</vt:lpstr>
      <vt:lpstr>Calibri</vt:lpstr>
      <vt:lpstr>Courier New</vt:lpstr>
      <vt:lpstr>Arial Nova</vt:lpstr>
      <vt:lpstr>SlateVTI</vt:lpstr>
      <vt:lpstr>SlateVTI</vt:lpstr>
      <vt:lpstr>SlateVTI</vt:lpstr>
      <vt:lpstr>The impacts of Covid-19 cases upon real estate sales in Victoria    </vt:lpstr>
      <vt:lpstr>The big question</vt:lpstr>
      <vt:lpstr>Property Data Distribution  [Feb 2018 – Jan 2020]</vt:lpstr>
      <vt:lpstr>The working questions</vt:lpstr>
      <vt:lpstr>Data Collection</vt:lpstr>
      <vt:lpstr>PowerPoint Presentation</vt:lpstr>
      <vt:lpstr>Property Price Analysis (Post-Covid)</vt:lpstr>
      <vt:lpstr>Property Sold During Covid-19 [Feb – Jul 2020]</vt:lpstr>
      <vt:lpstr>Property Sold By LGA Before Covid-19 Outbreak  [Feb – Jul 2019]</vt:lpstr>
      <vt:lpstr>Property Sold By LGA During Covid-19 [Feb – Jul 2020]</vt:lpstr>
      <vt:lpstr>Property Sold [Pre vs During Covid-19]</vt:lpstr>
      <vt:lpstr>Property Price Change [Pre vs During Covid-19]</vt:lpstr>
      <vt:lpstr>Real-estate Data Before Covid-19</vt:lpstr>
      <vt:lpstr>Findings &amp; Conclusion &amp; Implications</vt:lpstr>
      <vt:lpstr>Thank you.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Kenny Dao</cp:lastModifiedBy>
  <cp:revision>38</cp:revision>
  <dcterms:created xsi:type="dcterms:W3CDTF">2020-09-20T23:28:44Z</dcterms:created>
  <dcterms:modified xsi:type="dcterms:W3CDTF">2020-10-09T21:20:21Z</dcterms:modified>
</cp:coreProperties>
</file>